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805" r:id="rId2"/>
    <p:sldMasterId id="2147483683" r:id="rId3"/>
    <p:sldMasterId id="2147483684" r:id="rId4"/>
    <p:sldMasterId id="2147483688" r:id="rId5"/>
    <p:sldMasterId id="2147483695" r:id="rId6"/>
    <p:sldMasterId id="2147483696" r:id="rId7"/>
    <p:sldMasterId id="2147483698" r:id="rId8"/>
    <p:sldMasterId id="2147483699" r:id="rId9"/>
    <p:sldMasterId id="2147483705" r:id="rId10"/>
  </p:sldMasterIdLst>
  <p:notesMasterIdLst>
    <p:notesMasterId r:id="rId15"/>
  </p:notesMasterIdLst>
  <p:handoutMasterIdLst>
    <p:handoutMasterId r:id="rId16"/>
  </p:handoutMasterIdLst>
  <p:sldIdLst>
    <p:sldId id="2795" r:id="rId11"/>
    <p:sldId id="2796" r:id="rId12"/>
    <p:sldId id="2794" r:id="rId13"/>
    <p:sldId id="3185" r:id="rId14"/>
  </p:sldIdLst>
  <p:sldSz cx="12192000" cy="6858000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Kammen" initials="DK" lastIdx="1" clrIdx="0"/>
  <p:cmAuthor id="2" name="Daniel Kammen" initials="DK [2]" lastIdx="1" clrIdx="1"/>
  <p:cmAuthor id="3" name="Daniel Kammen" initials="DK [3]" lastIdx="1" clrIdx="2"/>
  <p:cmAuthor id="4" name="Alex Lau" initials="AL" lastIdx="2" clrIdx="3">
    <p:extLst>
      <p:ext uri="{19B8F6BF-5375-455C-9EA6-DF929625EA0E}">
        <p15:presenceInfo xmlns:p15="http://schemas.microsoft.com/office/powerpoint/2012/main" userId="S::alex@brightes.com::37b15c73-3313-4520-a734-4e7f078544a5" providerId="AD"/>
      </p:ext>
    </p:extLst>
  </p:cmAuthor>
  <p:cmAuthor id="5" name="Miles Abarr" initials="MA" lastIdx="7" clrIdx="4">
    <p:extLst>
      <p:ext uri="{19B8F6BF-5375-455C-9EA6-DF929625EA0E}">
        <p15:presenceInfo xmlns:p15="http://schemas.microsoft.com/office/powerpoint/2012/main" userId="Miles Abar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E03C"/>
    <a:srgbClr val="00CC00"/>
    <a:srgbClr val="FF9933"/>
    <a:srgbClr val="0000FF"/>
    <a:srgbClr val="FF3300"/>
    <a:srgbClr val="FFFF00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218"/>
    <p:restoredTop sz="86521"/>
  </p:normalViewPr>
  <p:slideViewPr>
    <p:cSldViewPr snapToGrid="0">
      <p:cViewPr varScale="1">
        <p:scale>
          <a:sx n="98" d="100"/>
          <a:sy n="98" d="100"/>
        </p:scale>
        <p:origin x="1592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9592"/>
    </p:cViewPr>
    <p:sldLst>
      <p:sld r:id="rId1" collapse="1"/>
      <p:sld r:id="rId2" collapse="1"/>
      <p:sld r:id="rId3" collapse="1"/>
    </p:sldLst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3664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fld id="{A42713D5-452A-C945-B7F1-56A106001A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476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19138"/>
            <a:ext cx="64023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Times New Roman" charset="0"/>
              </a:defRPr>
            </a:lvl1pPr>
          </a:lstStyle>
          <a:p>
            <a:fld id="{B2E9C45F-7F47-FA42-B723-6C431AA666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065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C8639CB-597D-BE49-916D-5DC01D2CE600}" type="slidenum">
              <a:rPr lang="en-US" altLang="en-US" sz="1200">
                <a:latin typeface="Times New Roman" charset="0"/>
              </a:rPr>
              <a:pPr eaLnBrk="1" hangingPunct="1"/>
              <a:t>1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AT" dirty="0">
                <a:cs typeface="+mn-cs"/>
              </a:rPr>
              <a:t>Meeting URL:</a:t>
            </a:r>
          </a:p>
          <a:p>
            <a:pPr>
              <a:defRPr/>
            </a:pPr>
            <a:r>
              <a:rPr lang="de-AT" dirty="0">
                <a:cs typeface="+mn-cs"/>
              </a:rPr>
              <a:t>https://</a:t>
            </a:r>
            <a:r>
              <a:rPr lang="de-AT" dirty="0" err="1">
                <a:cs typeface="+mn-cs"/>
              </a:rPr>
              <a:t>ihe.britishcouncil.org</a:t>
            </a:r>
            <a:r>
              <a:rPr lang="de-AT" dirty="0">
                <a:cs typeface="+mn-cs"/>
              </a:rPr>
              <a:t>/</a:t>
            </a:r>
            <a:r>
              <a:rPr lang="de-AT" dirty="0" err="1">
                <a:cs typeface="+mn-cs"/>
              </a:rPr>
              <a:t>events</a:t>
            </a:r>
            <a:r>
              <a:rPr lang="de-AT" dirty="0">
                <a:cs typeface="+mn-cs"/>
              </a:rPr>
              <a:t>/</a:t>
            </a:r>
            <a:r>
              <a:rPr lang="de-AT" dirty="0" err="1">
                <a:cs typeface="+mn-cs"/>
              </a:rPr>
              <a:t>building</a:t>
            </a:r>
            <a:r>
              <a:rPr lang="de-AT" dirty="0">
                <a:cs typeface="+mn-cs"/>
              </a:rPr>
              <a:t>-pipeline-</a:t>
            </a:r>
            <a:r>
              <a:rPr lang="de-AT" dirty="0" err="1">
                <a:cs typeface="+mn-cs"/>
              </a:rPr>
              <a:t>incentivizing</a:t>
            </a:r>
            <a:r>
              <a:rPr lang="de-AT" dirty="0">
                <a:cs typeface="+mn-cs"/>
              </a:rPr>
              <a:t>-</a:t>
            </a:r>
            <a:r>
              <a:rPr lang="de-AT" dirty="0" err="1">
                <a:cs typeface="+mn-cs"/>
              </a:rPr>
              <a:t>stem-higher-education</a:t>
            </a: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68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C8639CB-597D-BE49-916D-5DC01D2CE600}" type="slidenum">
              <a:rPr lang="en-US" altLang="en-US" sz="1200">
                <a:latin typeface="Times New Roman" charset="0"/>
              </a:rPr>
              <a:pPr eaLnBrk="1" hangingPunct="1"/>
              <a:t>2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20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AT" dirty="0">
                <a:cs typeface="+mn-cs"/>
              </a:rPr>
              <a:t>Meeting URL:</a:t>
            </a:r>
          </a:p>
          <a:p>
            <a:pPr>
              <a:defRPr/>
            </a:pPr>
            <a:r>
              <a:rPr lang="de-AT" dirty="0">
                <a:cs typeface="+mn-cs"/>
              </a:rPr>
              <a:t>https://</a:t>
            </a:r>
            <a:r>
              <a:rPr lang="de-AT" dirty="0" err="1">
                <a:cs typeface="+mn-cs"/>
              </a:rPr>
              <a:t>ihe.britishcouncil.org</a:t>
            </a:r>
            <a:r>
              <a:rPr lang="de-AT" dirty="0">
                <a:cs typeface="+mn-cs"/>
              </a:rPr>
              <a:t>/</a:t>
            </a:r>
            <a:r>
              <a:rPr lang="de-AT" dirty="0" err="1">
                <a:cs typeface="+mn-cs"/>
              </a:rPr>
              <a:t>events</a:t>
            </a:r>
            <a:r>
              <a:rPr lang="de-AT" dirty="0">
                <a:cs typeface="+mn-cs"/>
              </a:rPr>
              <a:t>/</a:t>
            </a:r>
            <a:r>
              <a:rPr lang="de-AT" dirty="0" err="1">
                <a:cs typeface="+mn-cs"/>
              </a:rPr>
              <a:t>building</a:t>
            </a:r>
            <a:r>
              <a:rPr lang="de-AT" dirty="0">
                <a:cs typeface="+mn-cs"/>
              </a:rPr>
              <a:t>-pipeline-</a:t>
            </a:r>
            <a:r>
              <a:rPr lang="de-AT" dirty="0" err="1">
                <a:cs typeface="+mn-cs"/>
              </a:rPr>
              <a:t>incentivizing</a:t>
            </a:r>
            <a:r>
              <a:rPr lang="de-AT" dirty="0">
                <a:cs typeface="+mn-cs"/>
              </a:rPr>
              <a:t>-</a:t>
            </a:r>
            <a:r>
              <a:rPr lang="de-AT" dirty="0" err="1">
                <a:cs typeface="+mn-cs"/>
              </a:rPr>
              <a:t>stem-higher-education</a:t>
            </a: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531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2388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9C45F-7F47-FA42-B723-6C431AA6666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60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C8639CB-597D-BE49-916D-5DC01D2CE600}" type="slidenum">
              <a:rPr lang="en-US" altLang="en-US" sz="1200">
                <a:latin typeface="Times New Roman" charset="0"/>
              </a:rPr>
              <a:pPr eaLnBrk="1" hangingPunct="1"/>
              <a:t>4</a:t>
            </a:fld>
            <a:endParaRPr lang="en-US" altLang="en-US" sz="1200">
              <a:latin typeface="Times New Roman" charset="0"/>
            </a:endParaRPr>
          </a:p>
        </p:txBody>
      </p:sp>
      <p:sp>
        <p:nvSpPr>
          <p:cNvPr id="33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2388" cy="36020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3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de-AT" dirty="0">
                <a:cs typeface="+mn-cs"/>
              </a:rPr>
              <a:t>Meeting URL:</a:t>
            </a:r>
          </a:p>
          <a:p>
            <a:pPr>
              <a:defRPr/>
            </a:pPr>
            <a:r>
              <a:rPr lang="de-AT" dirty="0">
                <a:cs typeface="+mn-cs"/>
              </a:rPr>
              <a:t>https://</a:t>
            </a:r>
            <a:r>
              <a:rPr lang="de-AT" dirty="0" err="1">
                <a:cs typeface="+mn-cs"/>
              </a:rPr>
              <a:t>ihe.britishcouncil.org</a:t>
            </a:r>
            <a:r>
              <a:rPr lang="de-AT" dirty="0">
                <a:cs typeface="+mn-cs"/>
              </a:rPr>
              <a:t>/</a:t>
            </a:r>
            <a:r>
              <a:rPr lang="de-AT" dirty="0" err="1">
                <a:cs typeface="+mn-cs"/>
              </a:rPr>
              <a:t>events</a:t>
            </a:r>
            <a:r>
              <a:rPr lang="de-AT" dirty="0">
                <a:cs typeface="+mn-cs"/>
              </a:rPr>
              <a:t>/</a:t>
            </a:r>
            <a:r>
              <a:rPr lang="de-AT" dirty="0" err="1">
                <a:cs typeface="+mn-cs"/>
              </a:rPr>
              <a:t>building</a:t>
            </a:r>
            <a:r>
              <a:rPr lang="de-AT" dirty="0">
                <a:cs typeface="+mn-cs"/>
              </a:rPr>
              <a:t>-pipeline-</a:t>
            </a:r>
            <a:r>
              <a:rPr lang="de-AT" dirty="0" err="1">
                <a:cs typeface="+mn-cs"/>
              </a:rPr>
              <a:t>incentivizing</a:t>
            </a:r>
            <a:r>
              <a:rPr lang="de-AT" dirty="0">
                <a:cs typeface="+mn-cs"/>
              </a:rPr>
              <a:t>-</a:t>
            </a:r>
            <a:r>
              <a:rPr lang="de-AT" dirty="0" err="1">
                <a:cs typeface="+mn-cs"/>
              </a:rPr>
              <a:t>stem-higher-education</a:t>
            </a:r>
            <a:endParaRPr lang="de-A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83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4572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ea typeface="ＭＳ Ｐゴシック" charset="-128"/>
              </a:defRPr>
            </a:lvl1pPr>
          </a:lstStyle>
          <a:p>
            <a:r>
              <a:rPr lang="de-DE" altLang="en-US"/>
              <a:t>© Daniel Kammen, </a:t>
            </a:r>
          </a:p>
          <a:p>
            <a:r>
              <a:rPr lang="de-DE" altLang="en-US"/>
              <a:t>University of California, Berkeley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BFCFF35C-5D17-1F4C-83E4-E5F71A48BDDB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93639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EFC3C12A-C762-F542-A375-931ECF3FE0C6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555277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68179-CF8D-A947-9C7D-74F2E5BDDA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42921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EE7AE-31C9-2E43-9A45-F3E292335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78883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EDBFF-F15E-A244-BF1A-5BEE727CEE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3316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63E4B-0941-E44D-B3BF-35287A7F9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546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56526-7279-ED41-A8F1-C41770BA25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73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6F6CD-18D3-864D-9D2B-31C7BB2EBA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01808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B6BA42-0672-1642-9F74-57A183302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609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52263-85E4-7145-B94D-2D5DBF35B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164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D3C7B-C499-CD48-9AF7-9D1F616A99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3119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8B952-A61B-0345-B34B-688731635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38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46B4F09D-25AE-7D40-994C-F1530ECD041B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17314542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DC0EE-FF20-8542-9B49-7A5B8286E6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041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1969BF6C-9534-7F4F-9E23-3B63DB2A4058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696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7B4A042D-6AEA-D241-AE23-DE7CADC7860E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61262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BD835426-2170-8841-A424-1910E02A1C86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14066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D24B5141-04D9-584F-9163-FB5D311F36D2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375607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62AA6157-FD5C-C34C-B286-F8C288B1E15A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325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8901334E-43B6-CC41-B4BC-7DEFEF73DBED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68613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BA9F5CEE-2A1F-3348-AD32-76A0B973D566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70316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DBCBBFBD-0D7E-1345-84BF-FA84E5CEB253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8025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4301067" y="62484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de-DE" altLang="en-US" sz="1400" b="1">
                <a:effectLst/>
                <a:latin typeface="Tahoma" charset="0"/>
              </a:rPr>
              <a:t>© Daniel Kammen, </a:t>
            </a:r>
          </a:p>
          <a:p>
            <a:pPr eaLnBrk="1" hangingPunct="1"/>
            <a:r>
              <a:rPr lang="de-DE" altLang="en-US" sz="1400" b="1">
                <a:effectLst/>
                <a:latin typeface="Tahoma" charset="0"/>
              </a:rPr>
              <a:t>University of California, Berkeley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7E306BFB-4005-CD43-A838-6E602BA4F235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1203960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C281551D-A1B5-0B47-9A6A-6DEB477FF487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2" name="Slide Number Placeholder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34423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F6F405E5-7106-1E44-821C-3DE7B6EED9D4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0788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blue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5940BD09-114D-4D45-9CFB-525F1C14E298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altLang="en-US"/>
              <a:t>October 2011</a:t>
            </a:r>
            <a:endParaRPr lang="en-GB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941984" y="6421438"/>
            <a:ext cx="2250016" cy="28416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724021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31D769-CAD1-024D-899B-3B143C1B1E36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41240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43F43-42E5-AA44-B927-C0B8B4C244D2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22151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2DA4D-AF3F-2C45-9C30-1E05EF72E450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938828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BEF42E-9515-D246-A6F2-09CE5C340FA9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8825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D5D862-3E2C-B74C-85DF-93629B639517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29957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0B85-AB6D-7942-81FD-161311BEF7A6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3974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91C98-CC7E-A843-9C2E-5B1221624C14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520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3E39543D-9186-7C4D-84E7-D3F12E901EEF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165600" y="6248400"/>
            <a:ext cx="4572000" cy="45720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b="1">
                <a:ea typeface="ＭＳ Ｐゴシック" charset="-128"/>
              </a:defRPr>
            </a:lvl1pPr>
          </a:lstStyle>
          <a:p>
            <a:r>
              <a:rPr lang="de-DE" altLang="en-US"/>
              <a:t>© Daniel Kammen, </a:t>
            </a:r>
          </a:p>
          <a:p>
            <a:r>
              <a:rPr lang="de-DE" altLang="en-US"/>
              <a:t>University of California, Berkeley</a:t>
            </a:r>
          </a:p>
        </p:txBody>
      </p:sp>
    </p:spTree>
    <p:extLst>
      <p:ext uri="{BB962C8B-B14F-4D97-AF65-F5344CB8AC3E}">
        <p14:creationId xmlns:p14="http://schemas.microsoft.com/office/powerpoint/2010/main" val="1376377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EAF32-7A79-BB42-865C-2DFFAACC2C91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51524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A9771-E176-174B-8657-FF46A34C8CDC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9994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A240-0241-CE47-873C-9E8B3639E948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523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CA4606-43C2-2A4F-A1E2-5098FD3A9E60}" type="slidenum">
              <a:rPr lang="en-US" altLang="ja-JP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0678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13025-F49B-FC48-AEF8-2E787FD7E963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725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DE356A-0326-B744-9EFF-8DBF006DD2B4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713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695A50-D8A0-7742-A499-913F53CC59BC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8713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7AEBDD-BD10-D147-8ED7-3B0872C35B50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50646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D737B6-AA03-B646-9496-6E66E892927C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789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6D688-7FBF-FA40-9BF2-139A06BCCEAE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955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12A4E723-4BE7-9243-89C0-0B207B69FD80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91015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1BD61-D3E5-A742-8769-208FA48B6FC2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2512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F3FCA6-2475-E942-B605-57E957D3C0B3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1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2AE41-4B3A-1246-94A5-95F490EFB405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7502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B2F9D-CB0E-7A48-90B7-1FE33FAE8CFF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75044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E9FB2-98BA-5D4C-AB12-EA20AE88AF12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2969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0549859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68896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15107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5012358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48561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FACD1236-E311-5440-9537-89BD4766BA0E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6914880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255933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852122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572560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295904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8456261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11850066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C5F12-DB24-F242-A7CD-EB3C5147E560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987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86D0F2-EA74-7148-80F5-2B406B2976C1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6713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20EC99-85DC-F545-B664-84330A2C3461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810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6B282-2C82-D249-8ED4-D19A511CB51F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61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B19D2F6C-A22E-2D40-A9CB-7DC29A74CF19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18049533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DD648-8251-BC46-B1C7-F5068B21F683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777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C1949B-3AB4-1547-AEEF-15B109063AF9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760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6CD540-6837-C247-AF0B-306907A317C1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89553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D2B34-47C0-5A46-B64A-19DCC0D1F731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02845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5BAA46-8083-C84C-B73F-9B6364CFB4F6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4731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5BF228-9EF7-3648-A534-3341F6F8C94A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49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991DB-67EB-CA46-B055-B82045AF4C95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57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3D5F36-311A-E54D-8260-05B727371AD8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50408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631EA3-4BC2-324B-9835-17DA5F090C52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700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47437-B5A9-BC4D-8D25-80BE1A6B4CFC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04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5D52E240-6E67-CC40-8F59-70F52AB4E73A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4968887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D1BFF-726F-344F-81DC-CD2BC46C6645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2559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974747-B518-7446-A806-9B2000AD9087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8295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35C3DB-4922-6F41-BDEE-1E506DCF63C8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7861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F34967-A93D-D34B-8287-CC20C170FE0A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2964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AD20A3-D38C-4147-B70C-AA82E854B40B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8761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D0DE0-8E3D-BF4C-B0F8-EDFFAC095136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7642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306E9-BD31-3D48-8C2E-CA720D6AB3A1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29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D5C71-0EC4-A44F-9196-8F004BA1445C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8846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8241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025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AF95DC9C-67A4-8146-AF98-8A87BDE01063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179196136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9450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19903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9401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69777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4007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9541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260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617234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600201"/>
            <a:ext cx="27432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8026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5976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D2CFAE-3347-A540-966B-BC0C8A0A4F77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2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r>
              <a:rPr lang="en-US" altLang="en-US"/>
              <a:t> </a:t>
            </a:r>
            <a:fld id="{322CA442-07AA-704A-B814-2B9EA6BFB8FA}" type="slidenum">
              <a:rPr lang="en-US" altLang="en-US"/>
              <a:pPr/>
              <a:t>‹#›</a:t>
            </a:fld>
            <a:r>
              <a:rPr lang="en-US" altLang="en-US"/>
              <a:t>/48</a:t>
            </a:r>
          </a:p>
        </p:txBody>
      </p:sp>
    </p:spTree>
    <p:extLst>
      <p:ext uri="{BB962C8B-B14F-4D97-AF65-F5344CB8AC3E}">
        <p14:creationId xmlns:p14="http://schemas.microsoft.com/office/powerpoint/2010/main" val="11839792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AB2B-8157-1A4F-8D3D-A0BD4F8BC8A9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15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222ABB-4E9A-B340-9E8E-A0E6F8FFD56C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383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905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922801-E8DE-FB4A-BA7C-1656406A8226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5481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27DD76-3EB6-0F4C-8AF6-414FC832C445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5158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9E84-5003-3649-A121-74F5D0C68221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1659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612E8-E19D-334A-9A69-BCFA7CA77EFB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3809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1F824-28ED-DB4C-9D3B-052EA2614DA6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878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D9B91-77C5-674A-BEBB-93C9E9A27DA8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3806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E3DB8-2B52-C14A-8DDB-13E57EAE68AA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42516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62000"/>
            <a:ext cx="26416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77216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875D7-6729-2E4D-910F-086B3AEE2A15}" type="slidenum">
              <a:rPr lang="en-US" altLang="ja-JP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01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559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55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55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latin typeface="Tahom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55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55201" y="6421438"/>
            <a:ext cx="2247900" cy="2841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1" name="Picture 7" descr="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7" y="184151"/>
            <a:ext cx="429683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blue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10657416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  <p:sldLayoutId id="2147489688" r:id="rId2"/>
    <p:sldLayoutId id="2147489689" r:id="rId3"/>
    <p:sldLayoutId id="2147489690" r:id="rId4"/>
    <p:sldLayoutId id="2147489691" r:id="rId5"/>
    <p:sldLayoutId id="2147489692" r:id="rId6"/>
    <p:sldLayoutId id="2147489693" r:id="rId7"/>
    <p:sldLayoutId id="2147489694" r:id="rId8"/>
    <p:sldLayoutId id="2147489695" r:id="rId9"/>
    <p:sldLayoutId id="2147489696" r:id="rId10"/>
    <p:sldLayoutId id="2147489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06A948D4-BE18-EB4F-8975-9ED3F8645C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76" r:id="rId1"/>
    <p:sldLayoutId id="2147489677" r:id="rId2"/>
    <p:sldLayoutId id="2147489678" r:id="rId3"/>
    <p:sldLayoutId id="2147489679" r:id="rId4"/>
    <p:sldLayoutId id="2147489680" r:id="rId5"/>
    <p:sldLayoutId id="2147489681" r:id="rId6"/>
    <p:sldLayoutId id="2147489682" r:id="rId7"/>
    <p:sldLayoutId id="2147489683" r:id="rId8"/>
    <p:sldLayoutId id="2147489684" r:id="rId9"/>
    <p:sldLayoutId id="2147489685" r:id="rId10"/>
    <p:sldLayoutId id="2147489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836738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88451" y="64008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altLang="en-US"/>
              <a:t>rael.berkeley.edu</a:t>
            </a:r>
          </a:p>
        </p:txBody>
      </p:sp>
      <p:pic>
        <p:nvPicPr>
          <p:cNvPr id="13317" name="Picture 7" descr="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blue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2816010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012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CC35ED03-95A4-5142-8033-91D6CA4AC8D4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98" r:id="rId1"/>
    <p:sldLayoutId id="2147489699" r:id="rId2"/>
    <p:sldLayoutId id="2147489700" r:id="rId3"/>
    <p:sldLayoutId id="2147489701" r:id="rId4"/>
    <p:sldLayoutId id="2147489702" r:id="rId5"/>
    <p:sldLayoutId id="2147489703" r:id="rId6"/>
    <p:sldLayoutId id="2147489704" r:id="rId7"/>
    <p:sldLayoutId id="2147489705" r:id="rId8"/>
    <p:sldLayoutId id="2147489706" r:id="rId9"/>
    <p:sldLayoutId id="2147489707" r:id="rId10"/>
    <p:sldLayoutId id="2147489708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1" y="6421438"/>
            <a:ext cx="225001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99"/>
                </a:solidFill>
                <a:effectLst/>
              </a:defRPr>
            </a:lvl1pPr>
          </a:lstStyle>
          <a:p>
            <a:fld id="{DACDCC80-9A40-E244-B9BD-2D393FE1F4DA}" type="slidenum">
              <a:rPr lang="en-US" altLang="ja-JP"/>
              <a:pPr/>
              <a:t>‹#›</a:t>
            </a:fld>
            <a:endParaRPr lang="ja-JP" altLang="en-US"/>
          </a:p>
        </p:txBody>
      </p:sp>
      <p:pic>
        <p:nvPicPr>
          <p:cNvPr id="25607" name="Picture 7" descr="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blue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2561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52400"/>
            <a:ext cx="4741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99" r:id="rId1"/>
    <p:sldLayoutId id="2147489600" r:id="rId2"/>
    <p:sldLayoutId id="2147489601" r:id="rId3"/>
    <p:sldLayoutId id="2147489602" r:id="rId4"/>
    <p:sldLayoutId id="2147489603" r:id="rId5"/>
    <p:sldLayoutId id="2147489604" r:id="rId6"/>
    <p:sldLayoutId id="2147489605" r:id="rId7"/>
    <p:sldLayoutId id="2147489606" r:id="rId8"/>
    <p:sldLayoutId id="2147489607" r:id="rId9"/>
    <p:sldLayoutId id="2147489608" r:id="rId10"/>
    <p:sldLayoutId id="21474896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78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1" y="6421438"/>
            <a:ext cx="225001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99"/>
                </a:solidFill>
                <a:effectLst/>
              </a:defRPr>
            </a:lvl1pPr>
          </a:lstStyle>
          <a:p>
            <a:fld id="{30D981CB-976A-084B-A555-98CBA6364C2D}" type="slidenum">
              <a:rPr lang="en-US" altLang="ja-JP"/>
              <a:pPr/>
              <a:t>‹#›</a:t>
            </a:fld>
            <a:endParaRPr lang="zh-CN" altLang="en-US"/>
          </a:p>
        </p:txBody>
      </p:sp>
      <p:pic>
        <p:nvPicPr>
          <p:cNvPr id="37895" name="Picture 7" descr="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blue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37898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52400"/>
            <a:ext cx="47413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10" r:id="rId1"/>
    <p:sldLayoutId id="2147489611" r:id="rId2"/>
    <p:sldLayoutId id="2147489612" r:id="rId3"/>
    <p:sldLayoutId id="2147489613" r:id="rId4"/>
    <p:sldLayoutId id="2147489614" r:id="rId5"/>
    <p:sldLayoutId id="2147489615" r:id="rId6"/>
    <p:sldLayoutId id="2147489616" r:id="rId7"/>
    <p:sldLayoutId id="2147489617" r:id="rId8"/>
    <p:sldLayoutId id="2147489618" r:id="rId9"/>
    <p:sldLayoutId id="2147489619" r:id="rId10"/>
    <p:sldLayoutId id="21474896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pic>
        <p:nvPicPr>
          <p:cNvPr id="50182" name="Picture 7" descr="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8" descr="blue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9870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2816010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41984" y="6421438"/>
            <a:ext cx="2250016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99"/>
                </a:solidFill>
                <a:effectLst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2816012" name="Text Box 12"/>
          <p:cNvSpPr txBox="1">
            <a:spLocks noChangeArrowheads="1"/>
          </p:cNvSpPr>
          <p:nvPr userDrawn="1"/>
        </p:nvSpPr>
        <p:spPr bwMode="auto">
          <a:xfrm>
            <a:off x="101600" y="6524625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>
                <a:effectLst/>
              </a:rPr>
              <a:t>#</a:t>
            </a:r>
            <a:fld id="{239D9B0D-DC35-784D-A866-111895B56B68}" type="slidenum">
              <a:rPr lang="en-US" altLang="en-US" sz="1600">
                <a:effectLst/>
              </a:rPr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 sz="160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1" r:id="rId1"/>
    <p:sldLayoutId id="2147489622" r:id="rId2"/>
    <p:sldLayoutId id="2147489623" r:id="rId3"/>
    <p:sldLayoutId id="2147489624" r:id="rId4"/>
    <p:sldLayoutId id="2147489625" r:id="rId5"/>
    <p:sldLayoutId id="2147489626" r:id="rId6"/>
    <p:sldLayoutId id="2147489627" r:id="rId7"/>
    <p:sldLayoutId id="2147489628" r:id="rId8"/>
    <p:sldLayoutId id="2147489629" r:id="rId9"/>
    <p:sldLayoutId id="2147489630" r:id="rId10"/>
    <p:sldLayoutId id="21474896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24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1" y="6421438"/>
            <a:ext cx="225001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99"/>
                </a:solidFill>
                <a:effectLst/>
              </a:defRPr>
            </a:lvl1pPr>
          </a:lstStyle>
          <a:p>
            <a:fld id="{72439F82-D615-8248-AB37-2DEF8504451E}" type="slidenum">
              <a:rPr lang="en-US" altLang="ja-JP"/>
              <a:pPr/>
              <a:t>‹#›</a:t>
            </a:fld>
            <a:endParaRPr lang="zh-CN" altLang="en-US"/>
          </a:p>
        </p:txBody>
      </p:sp>
      <p:pic>
        <p:nvPicPr>
          <p:cNvPr id="62471" name="Picture 8" descr="blue_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17" y="200026"/>
            <a:ext cx="112416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2" r:id="rId1"/>
    <p:sldLayoutId id="2147489633" r:id="rId2"/>
    <p:sldLayoutId id="2147489634" r:id="rId3"/>
    <p:sldLayoutId id="2147489635" r:id="rId4"/>
    <p:sldLayoutId id="2147489636" r:id="rId5"/>
    <p:sldLayoutId id="2147489637" r:id="rId6"/>
    <p:sldLayoutId id="2147489638" r:id="rId7"/>
    <p:sldLayoutId id="2147489639" r:id="rId8"/>
    <p:sldLayoutId id="2147489640" r:id="rId9"/>
    <p:sldLayoutId id="2147489641" r:id="rId10"/>
    <p:sldLayoutId id="21474896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747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1" y="6421438"/>
            <a:ext cx="225001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99"/>
                </a:solidFill>
                <a:effectLst/>
              </a:defRPr>
            </a:lvl1pPr>
          </a:lstStyle>
          <a:p>
            <a:fld id="{3A7C4C3E-52D2-FB4F-8D5F-816E21DF56F1}" type="slidenum">
              <a:rPr lang="en-US" altLang="ja-JP"/>
              <a:pPr/>
              <a:t>‹#›</a:t>
            </a:fld>
            <a:endParaRPr lang="zh-CN" altLang="en-US"/>
          </a:p>
        </p:txBody>
      </p:sp>
      <p:pic>
        <p:nvPicPr>
          <p:cNvPr id="74759" name="Picture 7" descr="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0" name="Picture 8" descr="blue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7" y="200026"/>
            <a:ext cx="99716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  <p:pic>
        <p:nvPicPr>
          <p:cNvPr id="3223562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177800"/>
            <a:ext cx="474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43" r:id="rId1"/>
    <p:sldLayoutId id="2147489644" r:id="rId2"/>
    <p:sldLayoutId id="2147489645" r:id="rId3"/>
    <p:sldLayoutId id="2147489646" r:id="rId4"/>
    <p:sldLayoutId id="2147489647" r:id="rId5"/>
    <p:sldLayoutId id="2147489648" r:id="rId6"/>
    <p:sldLayoutId id="2147489649" r:id="rId7"/>
    <p:sldLayoutId id="2147489650" r:id="rId8"/>
    <p:sldLayoutId id="2147489651" r:id="rId9"/>
    <p:sldLayoutId id="2147489652" r:id="rId10"/>
    <p:sldLayoutId id="214748965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71134" y="2205038"/>
            <a:ext cx="84497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54" r:id="rId1"/>
    <p:sldLayoutId id="2147489655" r:id="rId2"/>
    <p:sldLayoutId id="2147489656" r:id="rId3"/>
    <p:sldLayoutId id="2147489657" r:id="rId4"/>
    <p:sldLayoutId id="2147489658" r:id="rId5"/>
    <p:sldLayoutId id="2147489659" r:id="rId6"/>
    <p:sldLayoutId id="2147489660" r:id="rId7"/>
    <p:sldLayoutId id="2147489661" r:id="rId8"/>
    <p:sldLayoutId id="2147489662" r:id="rId9"/>
    <p:sldLayoutId id="2147489663" r:id="rId10"/>
    <p:sldLayoutId id="2147489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MetaBoldLF-Roman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103632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880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05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  <a:latin typeface="Tahom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53601" y="6421438"/>
            <a:ext cx="225001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99"/>
                </a:solidFill>
                <a:effectLst/>
              </a:defRPr>
            </a:lvl1pPr>
          </a:lstStyle>
          <a:p>
            <a:fld id="{6BE5668F-2EFE-7B47-8223-72205FFD5FA4}" type="slidenum">
              <a:rPr lang="en-US" altLang="ja-JP"/>
              <a:pPr/>
              <a:t>‹#›</a:t>
            </a:fld>
            <a:endParaRPr lang="zh-CN" altLang="en-US"/>
          </a:p>
        </p:txBody>
      </p:sp>
      <p:pic>
        <p:nvPicPr>
          <p:cNvPr id="88071" name="Picture 7" descr="i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84150"/>
            <a:ext cx="52916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2" name="Picture 8" descr="blue_ba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4" y="200026"/>
            <a:ext cx="10886016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3" name="Rectangle 10"/>
          <p:cNvSpPr>
            <a:spLocks noChangeArrowheads="1"/>
          </p:cNvSpPr>
          <p:nvPr userDrawn="1"/>
        </p:nvSpPr>
        <p:spPr bwMode="auto">
          <a:xfrm>
            <a:off x="1" y="26807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/>
            <a:endParaRPr lang="en-US" altLang="en-US" sz="1800"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  <p:sldLayoutId id="2147489666" r:id="rId2"/>
    <p:sldLayoutId id="2147489667" r:id="rId3"/>
    <p:sldLayoutId id="2147489668" r:id="rId4"/>
    <p:sldLayoutId id="2147489669" r:id="rId5"/>
    <p:sldLayoutId id="2147489670" r:id="rId6"/>
    <p:sldLayoutId id="2147489671" r:id="rId7"/>
    <p:sldLayoutId id="2147489672" r:id="rId8"/>
    <p:sldLayoutId id="2147489673" r:id="rId9"/>
    <p:sldLayoutId id="2147489674" r:id="rId10"/>
    <p:sldLayoutId id="21474896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400">
          <a:solidFill>
            <a:srgbClr val="000099"/>
          </a:solidFill>
          <a:latin typeface="+mn-lt"/>
          <a:ea typeface="+mn-ea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ea typeface="+mn-ea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39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093119"/>
            <a:ext cx="9144000" cy="101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en-US" sz="36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000000"/>
                </a:solidFill>
                <a:cs typeface="+mn-cs"/>
              </a:rPr>
              <a:t>Daniel Kammen</a:t>
            </a:r>
            <a:endParaRPr lang="en-US" sz="28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Energy and Resources Group (Chair)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Goldman School of Public Policy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Department of Nuclear Engineering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Director, Renewable and Appropriate Energy Laboratory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University of California, Berkeley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cs typeface="+mn-cs"/>
              </a:rPr>
              <a:t>Former Science Envoy, United States Department of State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solidFill>
                <a:srgbClr val="0000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800" b="1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b="1" dirty="0">
                <a:cs typeface="+mn-cs"/>
              </a:rPr>
              <a:t>Fossil Free California, March 31, 2020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2800" dirty="0">
              <a:cs typeface="+mn-cs"/>
            </a:endParaRPr>
          </a:p>
        </p:txBody>
      </p:sp>
      <p:pic>
        <p:nvPicPr>
          <p:cNvPr id="114692" name="Picture 11" descr="RAEL_logo_blue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3167063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1524000" y="1168401"/>
            <a:ext cx="9144000" cy="17463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0" y="6113464"/>
            <a:ext cx="12192000" cy="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0" y="-276761"/>
            <a:ext cx="12192000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/>
            <a:r>
              <a:rPr lang="en-US" sz="3600" b="1" dirty="0">
                <a:effectLst/>
              </a:rPr>
              <a:t> 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sz="3600" dirty="0">
                <a:effectLst/>
              </a:rPr>
              <a:t> </a:t>
            </a:r>
            <a:r>
              <a:rPr lang="en-US" sz="3600" b="1" dirty="0">
                <a:effectLst/>
              </a:rPr>
              <a:t>Lessons from COVID-19 for the Climate Crisis</a:t>
            </a:r>
            <a:endParaRPr lang="en-US" sz="4000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03B1247-B301-214E-A9B0-E43176B8574C}"/>
              </a:ext>
            </a:extLst>
          </p:cNvPr>
          <p:cNvCxnSpPr>
            <a:cxnSpLocks/>
          </p:cNvCxnSpPr>
          <p:nvPr/>
        </p:nvCxnSpPr>
        <p:spPr bwMode="auto">
          <a:xfrm>
            <a:off x="0" y="1168401"/>
            <a:ext cx="12192000" cy="0"/>
          </a:xfrm>
          <a:prstGeom prst="line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4F0FF4-FBFC-AC45-94BA-F950AFA6CC35}"/>
              </a:ext>
            </a:extLst>
          </p:cNvPr>
          <p:cNvCxnSpPr>
            <a:cxnSpLocks/>
          </p:cNvCxnSpPr>
          <p:nvPr/>
        </p:nvCxnSpPr>
        <p:spPr bwMode="auto">
          <a:xfrm>
            <a:off x="0" y="1333864"/>
            <a:ext cx="12192000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CEA6FD-6403-9441-87F8-3AE3701B636C}"/>
              </a:ext>
            </a:extLst>
          </p:cNvPr>
          <p:cNvCxnSpPr>
            <a:cxnSpLocks/>
          </p:cNvCxnSpPr>
          <p:nvPr/>
        </p:nvCxnSpPr>
        <p:spPr bwMode="auto">
          <a:xfrm>
            <a:off x="0" y="6254206"/>
            <a:ext cx="12192000" cy="0"/>
          </a:xfrm>
          <a:prstGeom prst="line">
            <a:avLst/>
          </a:prstGeom>
          <a:noFill/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34992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8F1E1B5-E2CE-544E-AD22-29654CF49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3040"/>
            <a:ext cx="12192000" cy="461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8058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595604"/>
            <a:ext cx="12192000" cy="1557867"/>
          </a:xfrm>
          <a:prstGeom prst="rect">
            <a:avLst/>
          </a:prstGeom>
          <a:solidFill>
            <a:srgbClr val="0B68A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 eaLnBrk="1" hangingPunct="1">
              <a:defRPr/>
            </a:pPr>
            <a:r>
              <a:rPr lang="en-US" sz="4400" b="1" dirty="0"/>
              <a:t>Website: http://</a:t>
            </a:r>
            <a:r>
              <a:rPr lang="en-US" sz="4400" b="1" dirty="0" err="1"/>
              <a:t>rael.berkeley.edu</a:t>
            </a:r>
            <a:endParaRPr lang="en-US" sz="4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541839" y="185739"/>
            <a:ext cx="3259137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Resources: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D6717A-861F-264F-9AA5-C5A2424ECA3C}"/>
              </a:ext>
            </a:extLst>
          </p:cNvPr>
          <p:cNvSpPr/>
          <p:nvPr/>
        </p:nvSpPr>
        <p:spPr>
          <a:xfrm>
            <a:off x="0" y="4070291"/>
            <a:ext cx="12192000" cy="1557867"/>
          </a:xfrm>
          <a:prstGeom prst="rect">
            <a:avLst/>
          </a:prstGeom>
          <a:solidFill>
            <a:srgbClr val="0B68AF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4400" b="1" dirty="0"/>
              <a:t>Twitter: @</a:t>
            </a:r>
            <a:r>
              <a:rPr lang="en-US" sz="4400" b="1" dirty="0" err="1"/>
              <a:t>dan_kammen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39339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text&#10;&#10;Description automatically generated">
            <a:extLst>
              <a:ext uri="{FF2B5EF4-FFF2-40B4-BE49-F238E27FC236}">
                <a16:creationId xmlns:a16="http://schemas.microsoft.com/office/drawing/2014/main" id="{E5DFC8EC-ABC2-C445-B939-F3BE081AA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870" y="0"/>
            <a:ext cx="5512130" cy="6858000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5AF58088-3721-5E4A-A03F-78F95B66A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8012"/>
            <a:ext cx="674282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20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estiiasa">
  <a:themeElements>
    <a:clrScheme name="3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testiias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3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stiiasa">
  <a:themeElements>
    <a:clrScheme name="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stiias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estiiasa">
  <a:themeElements>
    <a:clrScheme name="2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testiias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2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stiiasa">
  <a:themeElements>
    <a:clrScheme name="3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testiias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3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testiiasa">
  <a:themeElements>
    <a:clrScheme name="5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testiias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5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testiiasa">
  <a:themeElements>
    <a:clrScheme name="6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testiias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6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MetaBoldLF-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testiiasa">
  <a:themeElements>
    <a:clrScheme name="7_testiiasa 8">
      <a:dk1>
        <a:srgbClr val="000000"/>
      </a:dk1>
      <a:lt1>
        <a:srgbClr val="FFFFFF"/>
      </a:lt1>
      <a:dk2>
        <a:srgbClr val="FF9933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testiias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7_testiia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stiia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testiia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stiia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stiia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stiia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stiia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stiiasa 8">
        <a:dk1>
          <a:srgbClr val="000000"/>
        </a:dk1>
        <a:lt1>
          <a:srgbClr val="FFFFFF"/>
        </a:lt1>
        <a:dk2>
          <a:srgbClr val="FF9933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estiiasa 9">
        <a:dk1>
          <a:srgbClr val="000000"/>
        </a:dk1>
        <a:lt1>
          <a:srgbClr val="FFFFFF"/>
        </a:lt1>
        <a:dk2>
          <a:srgbClr val="FF993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Settings\naki\Templates\naki-powerpnt-jan04.ppt</Template>
  <TotalTime>22871</TotalTime>
  <Words>121</Words>
  <Application>Microsoft Macintosh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4</vt:i4>
      </vt:variant>
    </vt:vector>
  </HeadingPairs>
  <TitlesOfParts>
    <vt:vector size="19" baseType="lpstr">
      <vt:lpstr>Arial</vt:lpstr>
      <vt:lpstr>Calibri</vt:lpstr>
      <vt:lpstr>MetaBoldLF-Roman</vt:lpstr>
      <vt:lpstr>Tahoma</vt:lpstr>
      <vt:lpstr>Times New Roman</vt:lpstr>
      <vt:lpstr>Custom Design</vt:lpstr>
      <vt:lpstr>4_testiiasa</vt:lpstr>
      <vt:lpstr>testiiasa</vt:lpstr>
      <vt:lpstr>2_testiiasa</vt:lpstr>
      <vt:lpstr>3_testiiasa</vt:lpstr>
      <vt:lpstr>5_testiiasa</vt:lpstr>
      <vt:lpstr>6_testiiasa</vt:lpstr>
      <vt:lpstr>1_Custom Design</vt:lpstr>
      <vt:lpstr>7_testiiasa</vt:lpstr>
      <vt:lpstr>1_Default Design</vt:lpstr>
      <vt:lpstr>PowerPoint Presentation</vt:lpstr>
      <vt:lpstr>PowerPoint Presentation</vt:lpstr>
      <vt:lpstr>PowerPoint Presentation</vt:lpstr>
      <vt:lpstr>PowerPoint Presentation</vt:lpstr>
    </vt:vector>
  </TitlesOfParts>
  <Company>IIASA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Scenarios for Sustainable Development</dc:title>
  <dc:creator>Nebojsa NAKICENOVIC</dc:creator>
  <cp:lastModifiedBy>Microsoft Office User</cp:lastModifiedBy>
  <cp:revision>1456</cp:revision>
  <cp:lastPrinted>2018-05-17T17:11:13Z</cp:lastPrinted>
  <dcterms:created xsi:type="dcterms:W3CDTF">2000-11-10T13:30:30Z</dcterms:created>
  <dcterms:modified xsi:type="dcterms:W3CDTF">2020-04-01T01:21:11Z</dcterms:modified>
</cp:coreProperties>
</file>